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0" r:id="rId6"/>
    <p:sldId id="263" r:id="rId7"/>
    <p:sldId id="266" r:id="rId8"/>
    <p:sldId id="262" r:id="rId9"/>
    <p:sldId id="265" r:id="rId10"/>
    <p:sldId id="267" r:id="rId11"/>
  </p:sldIdLst>
  <p:sldSz cx="9144000" cy="6858000" type="screen4x3"/>
  <p:notesSz cx="6858000" cy="9144000"/>
  <p:embeddedFontLst>
    <p:embeddedFont>
      <p:font typeface="SkazkaForSerge" panose="02027200000000000000"/>
      <p:regular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A42320"/>
    <a:srgbClr val="C42A26"/>
    <a:srgbClr val="8D1E1B"/>
    <a:srgbClr val="820041"/>
    <a:srgbClr val="B05408"/>
    <a:srgbClr val="993300"/>
    <a:srgbClr val="BE2824"/>
    <a:srgbClr val="F90B05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637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1124744"/>
            <a:ext cx="6264696" cy="24482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err="1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Лэпбук</a:t>
            </a:r>
            <a:r>
              <a:rPr lang="ru-RU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«Путешествие по сказкам»</a:t>
            </a:r>
            <a:endParaRPr lang="ru-RU" sz="5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293096"/>
            <a:ext cx="4320480" cy="17281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A42320"/>
                </a:solidFill>
                <a:latin typeface="SkazkaForSerge" pitchFamily="18" charset="0"/>
              </a:rPr>
              <a:t>Вялкина  Лена Викторовна</a:t>
            </a:r>
            <a:endParaRPr lang="ru-RU" sz="2400" dirty="0" smtClean="0">
              <a:solidFill>
                <a:srgbClr val="A42320"/>
              </a:solidFill>
              <a:latin typeface="SkazkaForSerge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SkazkaForSerge" pitchFamily="18" charset="0"/>
              </a:rPr>
              <a:t>Воспитатель</a:t>
            </a: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SkazkaForSerge" pitchFamily="18" charset="0"/>
              </a:rPr>
              <a:t>МБДОУ «</a:t>
            </a:r>
            <a:r>
              <a:rPr lang="ru-RU" sz="2200" dirty="0" err="1" smtClean="0">
                <a:solidFill>
                  <a:schemeClr val="tx1"/>
                </a:solidFill>
                <a:latin typeface="SkazkaForSerge" pitchFamily="18" charset="0"/>
              </a:rPr>
              <a:t>Лёвушка</a:t>
            </a:r>
            <a:r>
              <a:rPr lang="ru-RU" sz="2200" dirty="0" smtClean="0">
                <a:solidFill>
                  <a:schemeClr val="tx1"/>
                </a:solidFill>
                <a:latin typeface="SkazkaForSerge" pitchFamily="18" charset="0"/>
              </a:rPr>
              <a:t>»</a:t>
            </a: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SkazkaForSerge" pitchFamily="18" charset="0"/>
              </a:rPr>
              <a:t>Р.п. Кольцово</a:t>
            </a:r>
          </a:p>
          <a:p>
            <a:pPr>
              <a:spcBef>
                <a:spcPts val="0"/>
              </a:spcBef>
            </a:pPr>
            <a:endParaRPr lang="ru-RU" sz="2200" dirty="0">
              <a:solidFill>
                <a:schemeClr val="tx1"/>
              </a:solidFill>
              <a:latin typeface="SkazkaForSerg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Конечная цель:</a:t>
            </a:r>
            <a:endParaRPr lang="ru-RU" sz="5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556792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47664" y="1556792"/>
            <a:ext cx="7067128" cy="1468759"/>
          </a:xfrm>
        </p:spPr>
        <p:txBody>
          <a:bodyPr>
            <a:normAutofit fontScale="25000" lnSpcReduction="20000"/>
          </a:bodyPr>
          <a:lstStyle/>
          <a:p>
            <a:r>
              <a:rPr lang="ru-RU" sz="2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Создание детьми собственных сказок</a:t>
            </a:r>
            <a:r>
              <a:rPr lang="ru-RU" sz="2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 </a:t>
            </a:r>
          </a:p>
          <a:p>
            <a:endParaRPr lang="ru-RU" sz="2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ru-RU" sz="2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ru-RU" sz="2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Спасибо за внимание.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			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изготовления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лэпбука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5328592" cy="27649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Развитие речи детей через активизацию знаний о сказках, их героях, последовательности и содержания.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1027" name="Picture 3" descr="C:\Users\iComp...Apple-Acer\Desktop\1\b8bcdf65-33f6-47b3-8405-7cb594ac83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628800"/>
            <a:ext cx="3125689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64807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75656" y="1484784"/>
            <a:ext cx="7200800" cy="4327338"/>
          </a:xfrm>
        </p:spPr>
        <p:txBody>
          <a:bodyPr wrap="square">
            <a:spAutoFit/>
          </a:bodyPr>
          <a:lstStyle/>
          <a:p>
            <a:pPr lvl="0"/>
            <a:r>
              <a:rPr lang="ru-RU" sz="2800" dirty="0" smtClean="0"/>
              <a:t>Продолжать знакомить детей со сказками;</a:t>
            </a:r>
          </a:p>
          <a:p>
            <a:r>
              <a:rPr lang="ru-RU" sz="2800" dirty="0" smtClean="0"/>
              <a:t>Воспитывать культуру речи, учить детей рассуждать, развивать умение применять свои знания в беседе; </a:t>
            </a:r>
          </a:p>
          <a:p>
            <a:pPr lvl="0"/>
            <a:r>
              <a:rPr lang="ru-RU" sz="2800" dirty="0" smtClean="0"/>
              <a:t>Обогащать и расширять словарный запас детей;</a:t>
            </a:r>
          </a:p>
          <a:p>
            <a:pPr lvl="0"/>
            <a:r>
              <a:rPr lang="ru-RU" sz="2800" dirty="0" smtClean="0"/>
              <a:t>Развивать у детей творческие способности;</a:t>
            </a:r>
          </a:p>
          <a:p>
            <a:pPr lvl="0"/>
            <a:r>
              <a:rPr lang="ru-RU" sz="2800" dirty="0" smtClean="0"/>
              <a:t>Формировать навыки сотрудничества.</a:t>
            </a:r>
          </a:p>
          <a:p>
            <a:pPr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и игровые задания:</a:t>
            </a:r>
            <a:endParaRPr lang="ru-RU" sz="5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196752"/>
            <a:ext cx="4752528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11560" y="1340768"/>
            <a:ext cx="3600400" cy="374441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«Отгадай кто мы»;</a:t>
            </a:r>
          </a:p>
          <a:p>
            <a:r>
              <a:rPr lang="ru-RU" sz="2400" dirty="0" smtClean="0"/>
              <a:t>Загадки сказочных героев;</a:t>
            </a:r>
          </a:p>
          <a:p>
            <a:r>
              <a:rPr lang="ru-RU" sz="2400" dirty="0" smtClean="0"/>
              <a:t>«Что говорит и что умеет делать этот герой?»;</a:t>
            </a:r>
          </a:p>
          <a:p>
            <a:r>
              <a:rPr lang="ru-RU" sz="2400" dirty="0" smtClean="0"/>
              <a:t>Придумать новое название известной сказки.</a:t>
            </a:r>
          </a:p>
          <a:p>
            <a:endParaRPr lang="ru-RU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412776"/>
            <a:ext cx="4901952" cy="36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«Творческая мастерская»</a:t>
            </a:r>
            <a:endParaRPr lang="ru-RU" sz="5400" dirty="0"/>
          </a:p>
        </p:txBody>
      </p:sp>
      <p:pic>
        <p:nvPicPr>
          <p:cNvPr id="3074" name="Picture 2" descr="C:\Users\iComp...Apple-Acer\Desktop\1\c6cf6e5f-1645-4e61-b393-03a01a4d99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5184576" cy="388843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98072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05273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Цель: овладение детьми дошкольного возраста творческой продуктивной речевой деятельностью.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77809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в творческой  мастерской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5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96752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196752"/>
            <a:ext cx="4752528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395536" y="1556792"/>
            <a:ext cx="4824536" cy="289925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/>
              <a:t>Пересказать сказку по сюжетным картинкам;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/>
              <a:t>Придумать «цветную историю»;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/>
              <a:t>Придумать новую сказку на основе «Карт </a:t>
            </a:r>
            <a:r>
              <a:rPr lang="ru-RU" sz="2400" dirty="0" err="1" smtClean="0"/>
              <a:t>Проппа</a:t>
            </a:r>
            <a:r>
              <a:rPr lang="ru-RU" sz="2400" dirty="0" smtClean="0"/>
              <a:t>».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/>
              <a:t>Составить рассказ из деформированного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текста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63408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«Карты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Проппа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5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196752"/>
            <a:ext cx="4752528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705678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196752"/>
            <a:ext cx="4752528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196752"/>
            <a:ext cx="4536504" cy="38164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Придумать конец сказки по сюжету;</a:t>
            </a:r>
          </a:p>
          <a:p>
            <a:r>
              <a:rPr lang="ru-RU" sz="2400" dirty="0" smtClean="0"/>
              <a:t>Пересказать сказку с элементами сочинительства;</a:t>
            </a:r>
          </a:p>
          <a:p>
            <a:r>
              <a:rPr lang="ru-RU" sz="2400" dirty="0" smtClean="0"/>
              <a:t>Составить рекламу для книги;</a:t>
            </a:r>
          </a:p>
          <a:p>
            <a:r>
              <a:rPr lang="ru-RU" sz="2400" dirty="0" smtClean="0"/>
              <a:t>На картинку посмотри и картинку оживи;</a:t>
            </a:r>
          </a:p>
          <a:p>
            <a:r>
              <a:rPr lang="ru-RU" sz="2400" dirty="0" smtClean="0"/>
              <a:t> Помоги героям найти правильное решение.</a:t>
            </a:r>
          </a:p>
          <a:p>
            <a:endParaRPr lang="ru-RU" sz="2400" dirty="0"/>
          </a:p>
        </p:txBody>
      </p:sp>
      <p:pic>
        <p:nvPicPr>
          <p:cNvPr id="19458" name="Picture 2" descr="C:\Users\iComp...Apple-Acer\Desktop\1\aa303f90-d39e-4b14-9b24-bd444f56ed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96752"/>
            <a:ext cx="3600400" cy="4800534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6334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в творческой  мастерской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«Книжная гостиная»</a:t>
            </a:r>
            <a:endParaRPr lang="ru-RU" sz="5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98072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iComp...Apple-Acer\Desktop\1\4100c451-1d05-44ab-a541-314195c8e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192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SkazkaForSerge</vt:lpstr>
      <vt:lpstr>Times New Roman</vt:lpstr>
      <vt:lpstr>Тема Office</vt:lpstr>
      <vt:lpstr>Лэпбук «Путешествие по сказкам»</vt:lpstr>
      <vt:lpstr>Цель изготовления лэпбука:</vt:lpstr>
      <vt:lpstr>Задачи:</vt:lpstr>
      <vt:lpstr>Игры и игровые задания:</vt:lpstr>
      <vt:lpstr>«Творческая мастерская»</vt:lpstr>
      <vt:lpstr>Задания в творческой  мастерской:</vt:lpstr>
      <vt:lpstr>«Карты Проппа»</vt:lpstr>
      <vt:lpstr>Задания в творческой  мастерской:</vt:lpstr>
      <vt:lpstr>«Книжная гостиная»</vt:lpstr>
      <vt:lpstr>Конечная цель:</vt:lpstr>
    </vt:vector>
  </TitlesOfParts>
  <Company>МАОУ лицей №21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Виктория</cp:lastModifiedBy>
  <cp:revision>59</cp:revision>
  <dcterms:created xsi:type="dcterms:W3CDTF">2015-04-19T15:51:03Z</dcterms:created>
  <dcterms:modified xsi:type="dcterms:W3CDTF">2021-01-19T06:13:53Z</dcterms:modified>
</cp:coreProperties>
</file>